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18FD"/>
    <a:srgbClr val="3A3A3A"/>
    <a:srgbClr val="6821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468" autoAdjust="0"/>
  </p:normalViewPr>
  <p:slideViewPr>
    <p:cSldViewPr>
      <p:cViewPr varScale="1">
        <p:scale>
          <a:sx n="96" d="100"/>
          <a:sy n="96" d="100"/>
        </p:scale>
        <p:origin x="538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AC675A-3C96-4770-81AE-8927F72F3F5D}" type="datetimeFigureOut">
              <a:rPr lang="de-DE" smtClean="0"/>
              <a:t>13.02.2015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AA77C-6DC7-4E0E-9534-7860A9BD03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093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/>
        </p:nvSpPr>
        <p:spPr>
          <a:xfrm>
            <a:off x="0" y="0"/>
            <a:ext cx="9144000" cy="3861048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234888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DE8DA8E-6624-4FDF-9692-BDD6B50C61E7}" type="datetimeFigureOut">
              <a:rPr lang="de-DE" smtClean="0"/>
              <a:t>13.02.2015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  <p:sp>
        <p:nvSpPr>
          <p:cNvPr id="18" name="Rechteck 17"/>
          <p:cNvSpPr/>
          <p:nvPr userDrawn="1"/>
        </p:nvSpPr>
        <p:spPr>
          <a:xfrm>
            <a:off x="1" y="429353"/>
            <a:ext cx="9144000" cy="310663"/>
          </a:xfrm>
          <a:prstGeom prst="rect">
            <a:avLst/>
          </a:prstGeom>
          <a:solidFill>
            <a:srgbClr val="3A3A3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0" name="Ellipse 19"/>
          <p:cNvSpPr/>
          <p:nvPr userDrawn="1"/>
        </p:nvSpPr>
        <p:spPr>
          <a:xfrm>
            <a:off x="269512" y="44624"/>
            <a:ext cx="1080120" cy="1080120"/>
          </a:xfrm>
          <a:prstGeom prst="ellipse">
            <a:avLst/>
          </a:prstGeom>
          <a:solidFill>
            <a:srgbClr val="68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llipse 20"/>
          <p:cNvSpPr/>
          <p:nvPr userDrawn="1"/>
        </p:nvSpPr>
        <p:spPr>
          <a:xfrm>
            <a:off x="179512" y="494684"/>
            <a:ext cx="180000" cy="180000"/>
          </a:xfrm>
          <a:prstGeom prst="ellipse">
            <a:avLst/>
          </a:prstGeom>
          <a:solidFill>
            <a:srgbClr val="CF18FD"/>
          </a:solidFill>
          <a:ln w="38100">
            <a:solidFill>
              <a:srgbClr val="3A3A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/>
          <p:cNvSpPr txBox="1"/>
          <p:nvPr userDrawn="1"/>
        </p:nvSpPr>
        <p:spPr>
          <a:xfrm>
            <a:off x="323528" y="266989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</a:t>
            </a:r>
            <a:endParaRPr lang="de-D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13.02.2015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13.02.2015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13.02.2015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13.02.2015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13.02.2015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6" name="Datumsplatzhalt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DE8DA8E-6624-4FDF-9692-BDD6B50C61E7}" type="datetimeFigureOut">
              <a:rPr lang="de-DE" smtClean="0"/>
              <a:t>13.02.2015</a:t>
            </a:fld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DE8DA8E-6624-4FDF-9692-BDD6B50C61E7}" type="datetimeFigureOut">
              <a:rPr lang="de-DE" smtClean="0"/>
              <a:t>13.02.2015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13.02.2015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13.02.2015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13.02.2015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 28"/>
          <p:cNvSpPr/>
          <p:nvPr/>
        </p:nvSpPr>
        <p:spPr>
          <a:xfrm>
            <a:off x="1" y="429353"/>
            <a:ext cx="9144000" cy="310663"/>
          </a:xfrm>
          <a:prstGeom prst="rect">
            <a:avLst/>
          </a:prstGeom>
          <a:solidFill>
            <a:srgbClr val="3A3A3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586536" y="740016"/>
            <a:ext cx="957264" cy="329832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DE8DA8E-6624-4FDF-9692-BDD6B50C61E7}" type="datetimeFigureOut">
              <a:rPr lang="de-DE" smtClean="0"/>
              <a:t>13.02.2015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5257800" y="740016"/>
            <a:ext cx="1325880" cy="329832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7061247-F33B-433C-A1D8-6E8E9975472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5" name="Ellipse 4"/>
          <p:cNvSpPr/>
          <p:nvPr userDrawn="1"/>
        </p:nvSpPr>
        <p:spPr>
          <a:xfrm>
            <a:off x="269512" y="44624"/>
            <a:ext cx="1080120" cy="1080120"/>
          </a:xfrm>
          <a:prstGeom prst="ellipse">
            <a:avLst/>
          </a:prstGeom>
          <a:solidFill>
            <a:srgbClr val="68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/>
          <p:cNvSpPr/>
          <p:nvPr userDrawn="1"/>
        </p:nvSpPr>
        <p:spPr>
          <a:xfrm>
            <a:off x="179512" y="494684"/>
            <a:ext cx="180000" cy="180000"/>
          </a:xfrm>
          <a:prstGeom prst="ellipse">
            <a:avLst/>
          </a:prstGeom>
          <a:solidFill>
            <a:srgbClr val="CF18FD"/>
          </a:solidFill>
          <a:ln w="38100">
            <a:solidFill>
              <a:srgbClr val="3A3A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3528" y="266989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</a:t>
            </a:r>
            <a:endParaRPr lang="de-D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 smtClean="0"/>
              <a:t>CoreCLR</a:t>
            </a:r>
            <a:r>
              <a:rPr lang="de-DE" dirty="0" smtClean="0"/>
              <a:t> auf </a:t>
            </a:r>
            <a:r>
              <a:rPr lang="de-DE" dirty="0" err="1" smtClean="0"/>
              <a:t>RasPi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7047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Voraussetzungen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GIT (schon vorinstalliert)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err="1" smtClean="0"/>
              <a:t>CMake</a:t>
            </a:r>
            <a:r>
              <a:rPr lang="de-DE" dirty="0" smtClean="0"/>
              <a:t> 3.2 (mindestens 2.8.12)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llvm-3.5   clang-3.5   lldb-3.5</a:t>
            </a:r>
            <a:br>
              <a:rPr lang="de-DE" dirty="0" smtClean="0"/>
            </a:br>
            <a:r>
              <a:rPr lang="de-DE" dirty="0" smtClean="0"/>
              <a:t>GCC 4.7</a:t>
            </a:r>
            <a:br>
              <a:rPr lang="de-DE" dirty="0" smtClean="0"/>
            </a:br>
            <a:r>
              <a:rPr lang="de-DE" sz="1800" dirty="0">
                <a:solidFill>
                  <a:schemeClr val="accent1"/>
                </a:solidFill>
              </a:rPr>
              <a:t>(nicht über </a:t>
            </a:r>
            <a:r>
              <a:rPr lang="de-DE" sz="1800" dirty="0" err="1">
                <a:solidFill>
                  <a:schemeClr val="accent1"/>
                </a:solidFill>
              </a:rPr>
              <a:t>apt-get</a:t>
            </a:r>
            <a:r>
              <a:rPr lang="de-DE" sz="1800" dirty="0">
                <a:solidFill>
                  <a:schemeClr val="accent1"/>
                </a:solidFill>
              </a:rPr>
              <a:t> </a:t>
            </a:r>
            <a:r>
              <a:rPr lang="de-DE" sz="1800" dirty="0" err="1">
                <a:solidFill>
                  <a:schemeClr val="accent1"/>
                </a:solidFill>
              </a:rPr>
              <a:t>install</a:t>
            </a:r>
            <a:r>
              <a:rPr lang="de-DE" sz="1800" dirty="0">
                <a:solidFill>
                  <a:schemeClr val="accent1"/>
                </a:solidFill>
              </a:rPr>
              <a:t> </a:t>
            </a:r>
            <a:r>
              <a:rPr lang="de-DE" sz="1800" dirty="0" smtClean="0">
                <a:solidFill>
                  <a:schemeClr val="accent1"/>
                </a:solidFill>
              </a:rPr>
              <a:t>nachinstallierbar)</a:t>
            </a:r>
          </a:p>
          <a:p>
            <a:endParaRPr lang="de-DE" sz="1800" dirty="0">
              <a:solidFill>
                <a:schemeClr val="accent1"/>
              </a:solidFill>
            </a:endParaRPr>
          </a:p>
          <a:p>
            <a:r>
              <a:rPr lang="de-DE" dirty="0"/>
              <a:t>Paketquellen </a:t>
            </a:r>
            <a:r>
              <a:rPr lang="de-DE" dirty="0"/>
              <a:t>auf „</a:t>
            </a:r>
            <a:r>
              <a:rPr lang="de-DE" dirty="0" err="1"/>
              <a:t>jessie</a:t>
            </a:r>
            <a:r>
              <a:rPr lang="de-DE" dirty="0"/>
              <a:t>“ </a:t>
            </a:r>
            <a:r>
              <a:rPr lang="de-DE" dirty="0" smtClean="0"/>
              <a:t>(</a:t>
            </a:r>
            <a:r>
              <a:rPr lang="de-DE" dirty="0" err="1" smtClean="0"/>
              <a:t>beta</a:t>
            </a:r>
            <a:r>
              <a:rPr lang="de-DE" dirty="0" smtClean="0"/>
              <a:t>) umstellen</a:t>
            </a:r>
            <a:br>
              <a:rPr lang="de-DE" dirty="0" smtClean="0"/>
            </a:br>
            <a:r>
              <a:rPr lang="de-DE" dirty="0" smtClean="0"/>
              <a:t>und dann Update durchführen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6254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Los – </a:t>
            </a:r>
            <a:r>
              <a:rPr lang="de-DE" dirty="0" err="1" smtClean="0"/>
              <a:t>Stop</a:t>
            </a:r>
            <a:r>
              <a:rPr lang="de-DE" dirty="0" smtClean="0"/>
              <a:t> –Schade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Nach all den Mühen </a:t>
            </a:r>
            <a:br>
              <a:rPr lang="de-DE" dirty="0" smtClean="0"/>
            </a:br>
            <a:r>
              <a:rPr lang="de-DE" dirty="0" smtClean="0"/>
              <a:t>kommt man zu folgenden Zeilen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>
                <a:solidFill>
                  <a:schemeClr val="accent4"/>
                </a:solidFill>
              </a:rPr>
              <a:t># TODO: Support </a:t>
            </a:r>
            <a:r>
              <a:rPr lang="de-DE" dirty="0" err="1" smtClean="0">
                <a:solidFill>
                  <a:schemeClr val="accent4"/>
                </a:solidFill>
              </a:rPr>
              <a:t>this</a:t>
            </a:r>
            <a:r>
              <a:rPr lang="de-DE" dirty="0" smtClean="0">
                <a:solidFill>
                  <a:schemeClr val="accent4"/>
                </a:solidFill>
              </a:rPr>
              <a:t/>
            </a:r>
            <a:br>
              <a:rPr lang="de-DE" dirty="0" smtClean="0">
                <a:solidFill>
                  <a:schemeClr val="accent4"/>
                </a:solidFill>
              </a:rPr>
            </a:br>
            <a:r>
              <a:rPr lang="de-DE" dirty="0" err="1" smtClean="0">
                <a:solidFill>
                  <a:schemeClr val="accent4"/>
                </a:solidFill>
              </a:rPr>
              <a:t>message</a:t>
            </a:r>
            <a:r>
              <a:rPr lang="de-DE" dirty="0" smtClean="0">
                <a:solidFill>
                  <a:schemeClr val="accent4"/>
                </a:solidFill>
              </a:rPr>
              <a:t>(FATAL_ERROR „Not </a:t>
            </a:r>
            <a:r>
              <a:rPr lang="de-DE" dirty="0" err="1" smtClean="0">
                <a:solidFill>
                  <a:schemeClr val="accent4"/>
                </a:solidFill>
              </a:rPr>
              <a:t>implemented</a:t>
            </a:r>
            <a:r>
              <a:rPr lang="de-DE" dirty="0" smtClean="0">
                <a:solidFill>
                  <a:schemeClr val="accent4"/>
                </a:solidFill>
              </a:rPr>
              <a:t>!“)</a:t>
            </a:r>
            <a:endParaRPr lang="de-DE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363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hea">
  <a:themeElements>
    <a:clrScheme name="Rhea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0</TotalTime>
  <Words>18</Words>
  <Application>Microsoft Office PowerPoint</Application>
  <PresentationFormat>Bildschirmpräsentation (4:3)</PresentationFormat>
  <Paragraphs>9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9" baseType="lpstr">
      <vt:lpstr>Arial</vt:lpstr>
      <vt:lpstr>Calibri</vt:lpstr>
      <vt:lpstr>Georgia</vt:lpstr>
      <vt:lpstr>Trebuchet MS</vt:lpstr>
      <vt:lpstr>Wingdings 2</vt:lpstr>
      <vt:lpstr>Rhea</vt:lpstr>
      <vt:lpstr>CoreCLR auf RasPi</vt:lpstr>
      <vt:lpstr>Voraussetzungen</vt:lpstr>
      <vt:lpstr>Los – Stop –Schade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Frank</dc:creator>
  <cp:lastModifiedBy>Frank Pfattheicher</cp:lastModifiedBy>
  <cp:revision>28</cp:revision>
  <dcterms:created xsi:type="dcterms:W3CDTF">2015-02-09T13:48:55Z</dcterms:created>
  <dcterms:modified xsi:type="dcterms:W3CDTF">2015-02-13T14:37:28Z</dcterms:modified>
</cp:coreProperties>
</file>